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38802E-EF6F-4732-B929-E86D1A3E2243}" v="2" dt="2025-12-30T09:34:04.270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vedita Tirkey" userId="86d14104b596739f" providerId="LiveId" clId="{0C4780D9-54FA-44DE-BD7C-C8CF92A45FB9}"/>
    <pc:docChg chg="custSel modSld">
      <pc:chgData name="Nivedita Tirkey" userId="86d14104b596739f" providerId="LiveId" clId="{0C4780D9-54FA-44DE-BD7C-C8CF92A45FB9}" dt="2025-12-30T09:34:19.160" v="71"/>
      <pc:docMkLst>
        <pc:docMk/>
      </pc:docMkLst>
      <pc:sldChg chg="addSp modSp mod">
        <pc:chgData name="Nivedita Tirkey" userId="86d14104b596739f" providerId="LiveId" clId="{0C4780D9-54FA-44DE-BD7C-C8CF92A45FB9}" dt="2025-12-30T09:30:37.931" v="49" actId="14100"/>
        <pc:sldMkLst>
          <pc:docMk/>
          <pc:sldMk cId="280316088" sldId="299"/>
        </pc:sldMkLst>
        <pc:picChg chg="add mod">
          <ac:chgData name="Nivedita Tirkey" userId="86d14104b596739f" providerId="LiveId" clId="{0C4780D9-54FA-44DE-BD7C-C8CF92A45FB9}" dt="2025-12-30T09:30:37.931" v="49" actId="14100"/>
          <ac:picMkLst>
            <pc:docMk/>
            <pc:sldMk cId="280316088" sldId="299"/>
            <ac:picMk id="7" creationId="{DE9F812F-FD9B-8569-3E76-2D6A71C920E6}"/>
          </ac:picMkLst>
        </pc:picChg>
      </pc:sldChg>
      <pc:sldChg chg="addSp delSp modSp mod">
        <pc:chgData name="Nivedita Tirkey" userId="86d14104b596739f" providerId="LiveId" clId="{0C4780D9-54FA-44DE-BD7C-C8CF92A45FB9}" dt="2025-12-30T09:34:19.160" v="71"/>
        <pc:sldMkLst>
          <pc:docMk/>
          <pc:sldMk cId="1385553969" sldId="302"/>
        </pc:sldMkLst>
        <pc:spChg chg="del">
          <ac:chgData name="Nivedita Tirkey" userId="86d14104b596739f" providerId="LiveId" clId="{0C4780D9-54FA-44DE-BD7C-C8CF92A45FB9}" dt="2025-12-30T09:33:40.135" v="53" actId="478"/>
          <ac:spMkLst>
            <pc:docMk/>
            <pc:sldMk cId="1385553969" sldId="302"/>
            <ac:spMk id="2" creationId="{8B78C759-C687-440F-8CAE-D3071F1AB630}"/>
          </ac:spMkLst>
        </pc:spChg>
        <pc:spChg chg="add mod">
          <ac:chgData name="Nivedita Tirkey" userId="86d14104b596739f" providerId="LiveId" clId="{0C4780D9-54FA-44DE-BD7C-C8CF92A45FB9}" dt="2025-12-30T09:34:17.855" v="69" actId="20577"/>
          <ac:spMkLst>
            <pc:docMk/>
            <pc:sldMk cId="1385553969" sldId="302"/>
            <ac:spMk id="8" creationId="{239A7724-27C6-02F7-A010-D37F58761AA2}"/>
          </ac:spMkLst>
        </pc:spChg>
        <pc:spChg chg="add del mod">
          <ac:chgData name="Nivedita Tirkey" userId="86d14104b596739f" providerId="LiveId" clId="{0C4780D9-54FA-44DE-BD7C-C8CF92A45FB9}" dt="2025-12-30T09:34:19.160" v="71"/>
          <ac:spMkLst>
            <pc:docMk/>
            <pc:sldMk cId="1385553969" sldId="302"/>
            <ac:spMk id="9" creationId="{F4EF5C19-9BDB-B2FA-DB91-C958725D68C3}"/>
          </ac:spMkLst>
        </pc:spChg>
        <pc:picChg chg="add mod">
          <ac:chgData name="Nivedita Tirkey" userId="86d14104b596739f" providerId="LiveId" clId="{0C4780D9-54FA-44DE-BD7C-C8CF92A45FB9}" dt="2025-12-30T09:33:34.796" v="52" actId="1076"/>
          <ac:picMkLst>
            <pc:docMk/>
            <pc:sldMk cId="1385553969" sldId="302"/>
            <ac:picMk id="7" creationId="{9B046589-6132-CE88-5D36-EB3F04AE277A}"/>
          </ac:picMkLst>
        </pc:picChg>
      </pc:sldChg>
      <pc:sldChg chg="modSp mod">
        <pc:chgData name="Nivedita Tirkey" userId="86d14104b596739f" providerId="LiveId" clId="{0C4780D9-54FA-44DE-BD7C-C8CF92A45FB9}" dt="2025-12-30T09:27:36.069" v="38" actId="20577"/>
        <pc:sldMkLst>
          <pc:docMk/>
          <pc:sldMk cId="1277611629" sldId="327"/>
        </pc:sldMkLst>
        <pc:spChg chg="mod">
          <ac:chgData name="Nivedita Tirkey" userId="86d14104b596739f" providerId="LiveId" clId="{0C4780D9-54FA-44DE-BD7C-C8CF92A45FB9}" dt="2025-12-30T09:27:36.069" v="38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Ravi Prakash Pandey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30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Dec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9F812F-FD9B-8569-3E76-2D6A71C92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001" y="1698171"/>
            <a:ext cx="6230256" cy="431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046589-6132-CE88-5D36-EB3F04AE2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2009" y="1792288"/>
            <a:ext cx="6601990" cy="29421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9A7724-27C6-02F7-A010-D37F58761AA2}"/>
              </a:ext>
            </a:extLst>
          </p:cNvPr>
          <p:cNvSpPr txBox="1"/>
          <p:nvPr/>
        </p:nvSpPr>
        <p:spPr>
          <a:xfrm>
            <a:off x="5181599" y="4927699"/>
            <a:ext cx="6492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GitHub URL: 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microsoft.com/office/2006/documentManagement/types"/>
    <ds:schemaRef ds:uri="155be751-a274-42e8-93fb-f39d3b9bccc8"/>
    <ds:schemaRef ds:uri="http://schemas.microsoft.com/office/infopath/2007/PartnerControls"/>
    <ds:schemaRef ds:uri="http://purl.org/dc/dcmitype/"/>
    <ds:schemaRef ds:uri="http://purl.org/dc/terms/"/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f80a141d-92ca-4d3d-9308-f7e7b1d44ce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Words>1342</Words>
  <Application>Microsoft Office PowerPoint</Application>
  <PresentationFormat>Widescreen</PresentationFormat>
  <Paragraphs>230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Nivedita Tirkey</cp:lastModifiedBy>
  <cp:revision>198</cp:revision>
  <cp:lastPrinted>2025-12-29T11:04:46Z</cp:lastPrinted>
  <dcterms:created xsi:type="dcterms:W3CDTF">2021-04-29T18:58:34Z</dcterms:created>
  <dcterms:modified xsi:type="dcterms:W3CDTF">2025-12-30T09:34:21Z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